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cy Shivers" initials="NS" lastIdx="1" clrIdx="0"/>
  <p:cmAuthor id="2" name="Hall, Constance" initials="H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4" autoAdjust="0"/>
    <p:restoredTop sz="64000" autoAdjust="0"/>
  </p:normalViewPr>
  <p:slideViewPr>
    <p:cSldViewPr snapToGrid="0" snapToObjects="1">
      <p:cViewPr varScale="1">
        <p:scale>
          <a:sx n="69" d="100"/>
          <a:sy n="69" d="100"/>
        </p:scale>
        <p:origin x="29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-30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929D-47AD-5D40-A908-608FA141C1F2}" type="datetimeFigureOut">
              <a:rPr lang="en-US" smtClean="0"/>
              <a:t>10/9/20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3E4E-ACF8-E041-8029-8BD584097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5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50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87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09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7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8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60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93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2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10/9/20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587033"/>
            <a:ext cx="6498159" cy="205902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Name (presenter)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Capella University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School of Nursing and Health Sciences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Course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sz="5300" dirty="0">
                <a:solidFill>
                  <a:schemeClr val="tx1"/>
                </a:solidFill>
              </a:rPr>
              <a:t>Diversity Project Kickoff</a:t>
            </a:r>
            <a:endParaRPr lang="en-US" sz="53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85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70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4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2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8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5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16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&amp;#x0D;&amp;#x0A;&amp;#x0D;&amp;#x0A;&amp;#x0D;&amp;#x0A;&amp;#x0D;&amp;#x0A;&amp;#x0D;&amp;#x0A;&amp;#x0D;&amp;#x0A;&amp;#x0D;&amp;#x0A;&amp;#x0D;&amp;#x0A;Diversity Project Kickoff&amp;quot;&quot;/&gt;&lt;property id=&quot;20307&quot; value=&quot;256&quot;/&gt;&lt;/object&gt;&lt;object type=&quot;3&quot; unique_id=&quot;10506&quot;&gt;&lt;property id=&quot;20148&quot; value=&quot;5&quot;/&gt;&lt;property id=&quot;20300&quot; value=&quot;Slide 2 - &amp;quot;&amp;#x0D;&amp;#x0A;&amp;#x0D;&amp;#x0A;&amp;#x0D;&amp;#x0A;&amp;#x0D;&amp;#x0A;&amp;#x0D;&amp;#x0A;&amp;#x0D;&amp;#x0A;&amp;#x0D;&amp;#x0A;&amp;#x0D;&amp;#x0A;[Slide Title]&amp;quot;&quot;/&gt;&lt;property id=&quot;20307&quot; value=&quot;257&quot;/&gt;&lt;/object&gt;&lt;object type=&quot;3&quot; unique_id=&quot;10507&quot;&gt;&lt;property id=&quot;20148&quot; value=&quot;5&quot;/&gt;&lt;property id=&quot;20300&quot; value=&quot;Slide 3 - &amp;quot;&amp;#x0D;&amp;#x0A;&amp;#x0D;&amp;#x0A;&amp;#x0D;&amp;#x0A;&amp;#x0D;&amp;#x0A;&amp;#x0D;&amp;#x0A;&amp;#x0D;&amp;#x0A;&amp;#x0D;&amp;#x0A;&amp;#x0D;&amp;#x0A;[Slide Title]&amp;quot;&quot;/&gt;&lt;property id=&quot;20307&quot; value=&quot;258&quot;/&gt;&lt;/object&gt;&lt;object type=&quot;3&quot; unique_id=&quot;10508&quot;&gt;&lt;property id=&quot;20148&quot; value=&quot;5&quot;/&gt;&lt;property id=&quot;20300&quot; value=&quot;Slide 4 - &amp;quot;&amp;#x0D;&amp;#x0A;&amp;#x0D;&amp;#x0A;&amp;#x0D;&amp;#x0A;&amp;#x0D;&amp;#x0A;&amp;#x0D;&amp;#x0A;&amp;#x0D;&amp;#x0A;&amp;#x0D;&amp;#x0A;&amp;#x0D;&amp;#x0A;[Slide Title]&amp;quot;&quot;/&gt;&lt;property id=&quot;20307&quot; value=&quot;259&quot;/&gt;&lt;/object&gt;&lt;object type=&quot;3&quot; unique_id=&quot;10509&quot;&gt;&lt;property id=&quot;20148&quot; value=&quot;5&quot;/&gt;&lt;property id=&quot;20300&quot; value=&quot;Slide 5 - &amp;quot;&amp;#x0D;&amp;#x0A;&amp;#x0D;&amp;#x0A;&amp;#x0D;&amp;#x0A;&amp;#x0D;&amp;#x0A;&amp;#x0D;&amp;#x0A;&amp;#x0D;&amp;#x0A;&amp;#x0D;&amp;#x0A;&amp;#x0D;&amp;#x0A;[Slide Title]&amp;quot;&quot;/&gt;&lt;property id=&quot;20307&quot; value=&quot;260&quot;/&gt;&lt;/object&gt;&lt;object type=&quot;3&quot; unique_id=&quot;10510&quot;&gt;&lt;property id=&quot;20148&quot; value=&quot;5&quot;/&gt;&lt;property id=&quot;20300&quot; value=&quot;Slide 6 - &amp;quot;&amp;#x0D;&amp;#x0A;&amp;#x0D;&amp;#x0A;&amp;#x0D;&amp;#x0A;&amp;#x0D;&amp;#x0A;&amp;#x0D;&amp;#x0A;&amp;#x0D;&amp;#x0A;&amp;#x0D;&amp;#x0A;&amp;#x0D;&amp;#x0A;[Slide Title]&amp;quot;&quot;/&gt;&lt;property id=&quot;20307&quot; value=&quot;261&quot;/&gt;&lt;/object&gt;&lt;object type=&quot;3&quot; unique_id=&quot;10511&quot;&gt;&lt;property id=&quot;20148&quot; value=&quot;5&quot;/&gt;&lt;property id=&quot;20300&quot; value=&quot;Slide 7 - &amp;quot;&amp;#x0D;&amp;#x0A;&amp;#x0D;&amp;#x0A;&amp;#x0D;&amp;#x0A;&amp;#x0D;&amp;#x0A;&amp;#x0D;&amp;#x0A;&amp;#x0D;&amp;#x0A;&amp;#x0D;&amp;#x0A;&amp;#x0D;&amp;#x0A;[Slide Title]&amp;quot;&quot;/&gt;&lt;property id=&quot;20307&quot; value=&quot;262&quot;/&gt;&lt;/object&gt;&lt;object type=&quot;3&quot; unique_id=&quot;10512&quot;&gt;&lt;property id=&quot;20148&quot; value=&quot;5&quot;/&gt;&lt;property id=&quot;20300&quot; value=&quot;Slide 8 - &amp;quot;&amp;#x0D;&amp;#x0A;&amp;#x0D;&amp;#x0A;&amp;#x0D;&amp;#x0A;&amp;#x0D;&amp;#x0A;&amp;#x0D;&amp;#x0A;&amp;#x0D;&amp;#x0A;&amp;#x0D;&amp;#x0A;&amp;#x0D;&amp;#x0A;[Slide Title]&amp;quot;&quot;/&gt;&lt;property id=&quot;20307&quot; value=&quot;263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1073</TotalTime>
  <Words>117</Words>
  <Application>Microsoft Macintosh PowerPoint</Application>
  <PresentationFormat>On-screen Show (4:3)</PresentationFormat>
  <Paragraphs>21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Georgia</vt:lpstr>
      <vt:lpstr>Wingdings</vt:lpstr>
      <vt:lpstr>Wingdings 2</vt:lpstr>
      <vt:lpstr>Civic</vt:lpstr>
      <vt:lpstr>        Diversity Project Kickoff</vt:lpstr>
      <vt:lpstr>        [Slide Title]</vt:lpstr>
      <vt:lpstr>        [Slide Title]</vt:lpstr>
      <vt:lpstr>        [Slide Title]</vt:lpstr>
      <vt:lpstr>        [Slide Title]</vt:lpstr>
      <vt:lpstr>        [Slide Title]</vt:lpstr>
      <vt:lpstr>        [Slide Title]</vt:lpstr>
      <vt:lpstr>        [Slide Title]</vt:lpstr>
    </vt:vector>
  </TitlesOfParts>
  <Company>CHAMBERLAIN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PRECEPTOR ACCOUNTABILITY</dc:title>
  <dc:creator>MELISSA KNEISLEY</dc:creator>
  <cp:lastModifiedBy>Adwoa Amoabeng</cp:lastModifiedBy>
  <cp:revision>92</cp:revision>
  <dcterms:created xsi:type="dcterms:W3CDTF">2017-02-17T20:32:46Z</dcterms:created>
  <dcterms:modified xsi:type="dcterms:W3CDTF">2020-10-09T22:45:25Z</dcterms:modified>
</cp:coreProperties>
</file>